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60" r:id="rId5"/>
    <p:sldId id="259" r:id="rId6"/>
    <p:sldId id="261" r:id="rId7"/>
    <p:sldId id="265" r:id="rId8"/>
    <p:sldId id="266" r:id="rId9"/>
    <p:sldId id="267" r:id="rId10"/>
    <p:sldId id="263" r:id="rId11"/>
    <p:sldId id="264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clrMode="bw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2" autoAdjust="0"/>
    <p:restoredTop sz="94590" autoAdjust="0"/>
  </p:normalViewPr>
  <p:slideViewPr>
    <p:cSldViewPr snapToGrid="0" snapToObjects="1">
      <p:cViewPr varScale="1">
        <p:scale>
          <a:sx n="75" d="100"/>
          <a:sy n="75" d="100"/>
        </p:scale>
        <p:origin x="-120" y="-4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F46ADF-3817-794D-9B76-484E3F86C7A5}" type="datetimeFigureOut">
              <a:rPr lang="en-US" smtClean="0"/>
              <a:t>4/3/14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483D72-AE75-F942-A24D-3E2AB3291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9585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C1DEF3-00F9-C84E-8F6B-D172424EDFF5}" type="datetimeFigureOut">
              <a:rPr lang="en-US" smtClean="0"/>
              <a:t>4/3/14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EA8A00-8E89-C447-A4C7-D68B32240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252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A8A00-8E89-C447-A4C7-D68B32240CF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084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A8A00-8E89-C447-A4C7-D68B32240CF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69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B6351-C0D4-2447-AA7E-0BDA4546319A}" type="datetimeFigureOut">
              <a:rPr lang="en-US" smtClean="0"/>
              <a:t>4/3/14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C52D2-9915-3748-9B28-9A620D2A8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379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B6351-C0D4-2447-AA7E-0BDA4546319A}" type="datetimeFigureOut">
              <a:rPr lang="en-US" smtClean="0"/>
              <a:t>4/3/14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C52D2-9915-3748-9B28-9A620D2A8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671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B6351-C0D4-2447-AA7E-0BDA4546319A}" type="datetimeFigureOut">
              <a:rPr lang="en-US" smtClean="0"/>
              <a:t>4/3/14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C52D2-9915-3748-9B28-9A620D2A8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317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B6351-C0D4-2447-AA7E-0BDA4546319A}" type="datetimeFigureOut">
              <a:rPr lang="en-US" smtClean="0"/>
              <a:t>4/3/14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C52D2-9915-3748-9B28-9A620D2A8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776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B6351-C0D4-2447-AA7E-0BDA4546319A}" type="datetimeFigureOut">
              <a:rPr lang="en-US" smtClean="0"/>
              <a:t>4/3/14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C52D2-9915-3748-9B28-9A620D2A8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020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B6351-C0D4-2447-AA7E-0BDA4546319A}" type="datetimeFigureOut">
              <a:rPr lang="en-US" smtClean="0"/>
              <a:t>4/3/14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C52D2-9915-3748-9B28-9A620D2A8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587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B6351-C0D4-2447-AA7E-0BDA4546319A}" type="datetimeFigureOut">
              <a:rPr lang="en-US" smtClean="0"/>
              <a:t>4/3/14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C52D2-9915-3748-9B28-9A620D2A8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640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B6351-C0D4-2447-AA7E-0BDA4546319A}" type="datetimeFigureOut">
              <a:rPr lang="en-US" smtClean="0"/>
              <a:t>4/3/14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C52D2-9915-3748-9B28-9A620D2A8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243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B6351-C0D4-2447-AA7E-0BDA4546319A}" type="datetimeFigureOut">
              <a:rPr lang="en-US" smtClean="0"/>
              <a:t>4/3/14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C52D2-9915-3748-9B28-9A620D2A8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877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B6351-C0D4-2447-AA7E-0BDA4546319A}" type="datetimeFigureOut">
              <a:rPr lang="en-US" smtClean="0"/>
              <a:t>4/3/14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C52D2-9915-3748-9B28-9A620D2A8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797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B6351-C0D4-2447-AA7E-0BDA4546319A}" type="datetimeFigureOut">
              <a:rPr lang="en-US" smtClean="0"/>
              <a:t>4/3/14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C52D2-9915-3748-9B28-9A620D2A8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009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CB6351-C0D4-2447-AA7E-0BDA4546319A}" type="datetimeFigureOut">
              <a:rPr lang="en-US" smtClean="0"/>
              <a:t>4/3/14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4C52D2-9915-3748-9B28-9A620D2A8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600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78249"/>
            <a:ext cx="7772400" cy="1470025"/>
          </a:xfrm>
        </p:spPr>
        <p:txBody>
          <a:bodyPr/>
          <a:lstStyle/>
          <a:p>
            <a:r>
              <a:rPr lang="en-US" dirty="0" smtClean="0"/>
              <a:t>Explorers of North America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0726" y="1527125"/>
            <a:ext cx="4863863" cy="4446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9089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What were some of the tools used by the Europeans to explore?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Who tried to sail to the “Indies”?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Who made it to the “Indies”?</a:t>
            </a:r>
          </a:p>
        </p:txBody>
      </p:sp>
    </p:spTree>
    <p:extLst>
      <p:ext uri="{BB962C8B-B14F-4D97-AF65-F5344CB8AC3E}">
        <p14:creationId xmlns:p14="http://schemas.microsoft.com/office/powerpoint/2010/main" val="7109181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What were some of the tools used by the Europeans to explore?</a:t>
            </a:r>
          </a:p>
          <a:p>
            <a:pPr lvl="1"/>
            <a:r>
              <a:rPr lang="en-US" dirty="0" smtClean="0"/>
              <a:t>Magnetic compass</a:t>
            </a:r>
          </a:p>
          <a:p>
            <a:pPr lvl="1"/>
            <a:r>
              <a:rPr lang="en-US" dirty="0" smtClean="0"/>
              <a:t>Cross staff</a:t>
            </a:r>
          </a:p>
          <a:p>
            <a:r>
              <a:rPr lang="en-US" dirty="0" smtClean="0"/>
              <a:t>Who tried to sail to the “Indies”?</a:t>
            </a:r>
          </a:p>
          <a:p>
            <a:pPr lvl="1"/>
            <a:r>
              <a:rPr lang="en-US" dirty="0" smtClean="0"/>
              <a:t>Marco Polo</a:t>
            </a:r>
          </a:p>
          <a:p>
            <a:pPr lvl="1"/>
            <a:r>
              <a:rPr lang="en-US" dirty="0" smtClean="0"/>
              <a:t>Prince Henry</a:t>
            </a:r>
          </a:p>
          <a:p>
            <a:pPr lvl="1"/>
            <a:r>
              <a:rPr lang="en-US" dirty="0" smtClean="0"/>
              <a:t>Bartolomeu Dias</a:t>
            </a:r>
          </a:p>
          <a:p>
            <a:r>
              <a:rPr lang="en-US" dirty="0" smtClean="0"/>
              <a:t>Who made it to the “Indies”?</a:t>
            </a:r>
          </a:p>
          <a:p>
            <a:pPr lvl="1"/>
            <a:r>
              <a:rPr lang="en-US" dirty="0" smtClean="0"/>
              <a:t>Marco Polo</a:t>
            </a:r>
          </a:p>
          <a:p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871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581" y="249900"/>
            <a:ext cx="8530045" cy="349557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In the 1400’s most Europeans knew little about the world outside of their own villages.</a:t>
            </a:r>
          </a:p>
          <a:p>
            <a:r>
              <a:rPr lang="en-US" dirty="0" smtClean="0"/>
              <a:t>Educated people knew of </a:t>
            </a:r>
            <a:r>
              <a:rPr lang="en-US" b="1" dirty="0" smtClean="0"/>
              <a:t>3 </a:t>
            </a:r>
            <a:r>
              <a:rPr lang="en-US" dirty="0" smtClean="0"/>
              <a:t>continents:</a:t>
            </a:r>
          </a:p>
          <a:p>
            <a:pPr lvl="1"/>
            <a:r>
              <a:rPr lang="en-US" dirty="0" smtClean="0"/>
              <a:t>Europe</a:t>
            </a:r>
          </a:p>
          <a:p>
            <a:pPr lvl="1"/>
            <a:r>
              <a:rPr lang="en-US" dirty="0" smtClean="0"/>
              <a:t>Africa</a:t>
            </a:r>
          </a:p>
          <a:p>
            <a:pPr lvl="1"/>
            <a:r>
              <a:rPr lang="en-US" dirty="0" smtClean="0"/>
              <a:t>Asia</a:t>
            </a:r>
          </a:p>
          <a:p>
            <a:r>
              <a:rPr lang="en-US" dirty="0" smtClean="0"/>
              <a:t>They also knew there were new lands to be discovered across the oceans.</a:t>
            </a:r>
          </a:p>
          <a:p>
            <a:pPr lvl="8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7462" y="4221326"/>
            <a:ext cx="3151164" cy="25461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8622" y="3571228"/>
            <a:ext cx="2696976" cy="32867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404" y="4221326"/>
            <a:ext cx="2713218" cy="2395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645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Navigational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433522" cy="502270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Magnetic compass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Cross staff</a:t>
            </a:r>
          </a:p>
          <a:p>
            <a:pPr lvl="1"/>
            <a:r>
              <a:rPr lang="en-US" dirty="0" smtClean="0"/>
              <a:t>Measured the distance between the horizon and the north star</a:t>
            </a:r>
          </a:p>
          <a:p>
            <a:pPr lvl="1"/>
            <a:r>
              <a:rPr lang="en-US" dirty="0" smtClean="0"/>
              <a:t>Used to find latitude 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0722" y="4253822"/>
            <a:ext cx="3686662" cy="24373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0912" y="1157401"/>
            <a:ext cx="3527126" cy="232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98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Arab Ship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891" y="126614"/>
            <a:ext cx="3442729" cy="25820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57987" y="1253851"/>
            <a:ext cx="443439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Europeans had learned about an Arab ship called the </a:t>
            </a:r>
            <a:r>
              <a:rPr lang="en-US" sz="2400" u="sng" dirty="0" smtClean="0">
                <a:solidFill>
                  <a:srgbClr val="000000"/>
                </a:solidFill>
              </a:rPr>
              <a:t>caravel.</a:t>
            </a:r>
          </a:p>
          <a:p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dirty="0" smtClean="0">
                <a:solidFill>
                  <a:srgbClr val="000000"/>
                </a:solidFill>
              </a:rPr>
              <a:t>The ship had a </a:t>
            </a:r>
            <a:r>
              <a:rPr lang="en-US" sz="2400" u="sng" dirty="0" smtClean="0">
                <a:solidFill>
                  <a:srgbClr val="000000"/>
                </a:solidFill>
              </a:rPr>
              <a:t>rudder</a:t>
            </a:r>
            <a:r>
              <a:rPr lang="en-US" sz="2400" dirty="0" smtClean="0">
                <a:solidFill>
                  <a:srgbClr val="000000"/>
                </a:solidFill>
              </a:rPr>
              <a:t> for steering and </a:t>
            </a:r>
            <a:r>
              <a:rPr lang="en-US" sz="2400" u="sng" dirty="0" smtClean="0">
                <a:solidFill>
                  <a:srgbClr val="000000"/>
                </a:solidFill>
              </a:rPr>
              <a:t>triangular sails</a:t>
            </a:r>
            <a:r>
              <a:rPr lang="en-US" sz="2400" dirty="0" smtClean="0">
                <a:solidFill>
                  <a:srgbClr val="000000"/>
                </a:solidFill>
              </a:rPr>
              <a:t>, which let the ship sail in any direction. Portuguese shipbuilders borrowed ideas from the caravel and created a larger, stronger ship called a carrack.</a:t>
            </a:r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03751"/>
            <a:ext cx="3989357" cy="247150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57570" y="6275255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-carrack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382654" y="2708661"/>
            <a:ext cx="926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-caravel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661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Reasons for Exploring New Lands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Europeans wanted to explore new lands to:</a:t>
            </a:r>
          </a:p>
          <a:p>
            <a:pPr lvl="1"/>
            <a:r>
              <a:rPr lang="en-US" dirty="0" smtClean="0"/>
              <a:t>Spread their faith</a:t>
            </a:r>
          </a:p>
          <a:p>
            <a:pPr lvl="1"/>
            <a:r>
              <a:rPr lang="en-US" dirty="0" smtClean="0"/>
              <a:t>Expands their countries</a:t>
            </a:r>
          </a:p>
          <a:p>
            <a:pPr lvl="2"/>
            <a:r>
              <a:rPr lang="en-US" dirty="0" smtClean="0"/>
              <a:t>Owning new lands</a:t>
            </a:r>
          </a:p>
          <a:p>
            <a:pPr lvl="1"/>
            <a:r>
              <a:rPr lang="en-US" dirty="0" smtClean="0"/>
              <a:t>Trade</a:t>
            </a:r>
          </a:p>
          <a:p>
            <a:pPr lvl="2"/>
            <a:r>
              <a:rPr lang="en-US" dirty="0" smtClean="0"/>
              <a:t>Fine silks, spices, and perfumes from eastern Asia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09542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Explorers of Asia- “The Indies”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Europeans decided to explore Asia- “The Indies” because they wanted to buy their goods at cheaper prices than then were paying. </a:t>
            </a:r>
          </a:p>
          <a:p>
            <a:r>
              <a:rPr lang="en-US" dirty="0" smtClean="0"/>
              <a:t>Marco Polo, Prince Henry and</a:t>
            </a:r>
            <a:r>
              <a:rPr lang="en-US" dirty="0"/>
              <a:t> </a:t>
            </a:r>
            <a:r>
              <a:rPr lang="en-US" dirty="0" smtClean="0"/>
              <a:t>Bartolomeu Dias all set out to explore the Indies but not every explorer made it.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959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Marco Polo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63026"/>
          </a:xfrm>
        </p:spPr>
        <p:txBody>
          <a:bodyPr/>
          <a:lstStyle/>
          <a:p>
            <a:r>
              <a:rPr lang="en-US" dirty="0" smtClean="0"/>
              <a:t>Italian merchant (trader)</a:t>
            </a:r>
          </a:p>
          <a:p>
            <a:r>
              <a:rPr lang="en-US" dirty="0" smtClean="0"/>
              <a:t>In 1271 Polo traveled east </a:t>
            </a:r>
            <a:r>
              <a:rPr lang="en-US" u="sng" dirty="0" smtClean="0"/>
              <a:t>by land </a:t>
            </a:r>
            <a:r>
              <a:rPr lang="en-US" dirty="0" smtClean="0"/>
              <a:t>and reached the Indies </a:t>
            </a:r>
            <a:r>
              <a:rPr lang="en-US" u="sng" dirty="0" smtClean="0"/>
              <a:t>4 </a:t>
            </a:r>
            <a:r>
              <a:rPr lang="en-US" dirty="0" smtClean="0"/>
              <a:t>years later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429000"/>
            <a:ext cx="2844800" cy="28448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3446" y="3429000"/>
            <a:ext cx="4508500" cy="307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80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Prince Henry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111975" cy="441185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From Portugal</a:t>
            </a:r>
          </a:p>
          <a:p>
            <a:r>
              <a:rPr lang="en-US" dirty="0" smtClean="0"/>
              <a:t>In the 1400s Henry figured out that ships could sail east to reach the Indies.</a:t>
            </a:r>
          </a:p>
          <a:p>
            <a:r>
              <a:rPr lang="en-US" dirty="0" smtClean="0"/>
              <a:t>Paid sailing crews to find the route, but his men didn't</a:t>
            </a:r>
            <a:r>
              <a:rPr lang="fr-FR" dirty="0" smtClean="0"/>
              <a:t>’</a:t>
            </a:r>
            <a:r>
              <a:rPr lang="en-US" dirty="0" smtClean="0"/>
              <a:t>t get farter then the western coast of Africa.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5925" y="2275682"/>
            <a:ext cx="4441762" cy="256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461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Bartolomeu Dias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2419" b="2419"/>
          <a:stretch>
            <a:fillRect/>
          </a:stretch>
        </p:blipFill>
        <p:spPr>
          <a:xfrm>
            <a:off x="118682" y="4005274"/>
            <a:ext cx="4046922" cy="222565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682" y="274638"/>
            <a:ext cx="2540000" cy="33909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06687" y="1607501"/>
            <a:ext cx="418011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3600" dirty="0" smtClean="0"/>
              <a:t>From Portugal</a:t>
            </a:r>
          </a:p>
          <a:p>
            <a:pPr marL="285750" indent="-285750">
              <a:buFont typeface="Arial"/>
              <a:buChar char="•"/>
            </a:pPr>
            <a:r>
              <a:rPr lang="en-US" sz="3600" dirty="0" smtClean="0"/>
              <a:t>Sailed around the tip of Africa but never made it to the Indies</a:t>
            </a:r>
          </a:p>
        </p:txBody>
      </p:sp>
    </p:spTree>
    <p:extLst>
      <p:ext uri="{BB962C8B-B14F-4D97-AF65-F5344CB8AC3E}">
        <p14:creationId xmlns:p14="http://schemas.microsoft.com/office/powerpoint/2010/main" val="35783936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372</Words>
  <Application>Microsoft Macintosh PowerPoint</Application>
  <PresentationFormat>On-screen Show (4:3)</PresentationFormat>
  <Paragraphs>62</Paragraphs>
  <Slides>11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Explorers of North America</vt:lpstr>
      <vt:lpstr>PowerPoint Presentation</vt:lpstr>
      <vt:lpstr>Navigational Tools</vt:lpstr>
      <vt:lpstr>                   Arab Ship</vt:lpstr>
      <vt:lpstr>Reasons for Exploring New Lands</vt:lpstr>
      <vt:lpstr>Explorers of Asia- “The Indies”</vt:lpstr>
      <vt:lpstr>Marco Polo</vt:lpstr>
      <vt:lpstr>Prince Henry</vt:lpstr>
      <vt:lpstr>Bartolomeu Dias</vt:lpstr>
      <vt:lpstr>Review!</vt:lpstr>
      <vt:lpstr>Answers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Explorers of North America</dc:title>
  <dc:creator>Caitlin Callahan</dc:creator>
  <cp:lastModifiedBy>Caitlin Callahan</cp:lastModifiedBy>
  <cp:revision>12</cp:revision>
  <cp:lastPrinted>2014-04-03T21:03:13Z</cp:lastPrinted>
  <dcterms:created xsi:type="dcterms:W3CDTF">2014-04-03T12:26:45Z</dcterms:created>
  <dcterms:modified xsi:type="dcterms:W3CDTF">2014-04-03T21:05:35Z</dcterms:modified>
</cp:coreProperties>
</file>